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80" r:id="rId2"/>
    <p:sldId id="288" r:id="rId3"/>
    <p:sldId id="261" r:id="rId4"/>
    <p:sldId id="282" r:id="rId5"/>
    <p:sldId id="285" r:id="rId6"/>
    <p:sldId id="284" r:id="rId7"/>
    <p:sldId id="286" r:id="rId8"/>
    <p:sldId id="28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>
        <p:scale>
          <a:sx n="66" d="100"/>
          <a:sy n="66" d="100"/>
        </p:scale>
        <p:origin x="-1284" y="-9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46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819BDF-1BD4-426C-A393-93E8B0BCB9E6}" type="datetimeFigureOut">
              <a:rPr lang="en-US" smtClean="0"/>
              <a:t>8/29/2015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A8C777-44B7-482B-AAC9-F53DAF441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979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7CB12E-1228-463A-A9B3-33109AF67BEB}" type="slidenum">
              <a:rPr lang="en-US" smtClean="0"/>
              <a:pPr eaLnBrk="1" hangingPunct="1"/>
              <a:t>1</a:t>
            </a:fld>
            <a:endParaRPr 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A8C777-44B7-482B-AAC9-F53DAF441A4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937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67C0-DB3B-4C64-B213-EE78FB04BD16}" type="datetime1">
              <a:rPr lang="en-US" smtClean="0"/>
              <a:t>8/29/2015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26D1-9034-43BE-96DB-0D2386E7DECF}" type="datetime1">
              <a:rPr lang="en-US" smtClean="0"/>
              <a:t>8/29/2015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5D61F-3505-40F3-A38D-FCE401DA0C2E}" type="datetime1">
              <a:rPr lang="en-US" smtClean="0"/>
              <a:t>8/29/2015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EC3C6-F391-498C-BD25-710AAAF79C39}" type="datetime1">
              <a:rPr lang="en-US" smtClean="0"/>
              <a:t>8/29/2015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E581E-3D04-481B-9AD4-0E12553D682D}" type="datetime1">
              <a:rPr lang="en-US" smtClean="0"/>
              <a:t>8/29/2015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AD779-09CC-4310-B2D2-8F8BE64D8A78}" type="datetime1">
              <a:rPr lang="en-US" smtClean="0"/>
              <a:t>8/29/2015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EC4E0-34AE-4023-AB02-18569AC0CBBD}" type="datetime1">
              <a:rPr lang="en-US" smtClean="0"/>
              <a:t>8/29/2015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6003-67C6-4070-8A19-89E8EED7C457}" type="datetime1">
              <a:rPr lang="en-US" smtClean="0"/>
              <a:t>8/29/2015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FF921-665D-4009-AB31-EBA5593A0837}" type="datetime1">
              <a:rPr lang="en-US" smtClean="0"/>
              <a:t>8/29/2015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1B7EE-00DD-4DE4-92AA-EE2E651749B1}" type="datetime1">
              <a:rPr lang="en-US" smtClean="0"/>
              <a:t>8/29/2015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0B6D9-5A6F-4F9F-963B-F811C4E18973}" type="datetime1">
              <a:rPr lang="en-US" smtClean="0"/>
              <a:t>8/29/2015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E122FA4-8739-4720-8F2A-53B8F03F7713}" type="datetime1">
              <a:rPr lang="en-US" smtClean="0"/>
              <a:t>8/29/2015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Mach%20DT.pd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3024" y="2255838"/>
            <a:ext cx="8994775" cy="2054225"/>
          </a:xfrm>
        </p:spPr>
        <p:txBody>
          <a:bodyPr anchor="ctr">
            <a:normAutofit/>
          </a:bodyPr>
          <a:lstStyle/>
          <a:p>
            <a:pPr algn="l" eaLnBrk="1" hangingPunct="1">
              <a:spcBef>
                <a:spcPct val="0"/>
              </a:spcBef>
              <a:defRPr/>
            </a:pPr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ĐỀ TÀI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l" eaLnBrk="1" hangingPunct="1">
              <a:spcBef>
                <a:spcPct val="0"/>
              </a:spcBef>
              <a:defRPr/>
            </a:pPr>
            <a:endParaRPr lang="en-US" sz="28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defRPr/>
            </a:pPr>
            <a:endParaRPr lang="en-US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93750" y="1041400"/>
            <a:ext cx="7429500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defRPr/>
            </a:pPr>
            <a:r>
              <a:rPr lang="en-US" sz="54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ĐỒ </a:t>
            </a:r>
            <a:r>
              <a:rPr lang="en-US" sz="54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ÁN2</a:t>
            </a:r>
            <a:endParaRPr lang="en-US" sz="54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4387850" y="5508625"/>
            <a:ext cx="4679950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1400" b="1" dirty="0" smtClean="0">
                <a:solidFill>
                  <a:schemeClr val="tx2"/>
                </a:solidFill>
              </a:rPr>
              <a:t>GVHD:	THS. ĐÀO THỊ THU THỦY</a:t>
            </a:r>
            <a:endParaRPr lang="en-US" sz="1400" b="1" dirty="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1400" b="1" dirty="0" smtClean="0">
                <a:solidFill>
                  <a:schemeClr val="tx2"/>
                </a:solidFill>
              </a:rPr>
              <a:t>SVTH:	</a:t>
            </a:r>
            <a:r>
              <a:rPr lang="en-US" sz="1400" b="1" dirty="0" smtClean="0">
                <a:solidFill>
                  <a:schemeClr val="tx2"/>
                </a:solidFill>
              </a:rPr>
              <a:t>NGUYỄN </a:t>
            </a:r>
            <a:r>
              <a:rPr lang="en-US" sz="1400" b="1" dirty="0" smtClean="0">
                <a:solidFill>
                  <a:schemeClr val="tx2"/>
                </a:solidFill>
              </a:rPr>
              <a:t>CAO </a:t>
            </a:r>
            <a:r>
              <a:rPr lang="en-US" sz="1400" b="1" dirty="0" smtClean="0">
                <a:solidFill>
                  <a:schemeClr val="tx2"/>
                </a:solidFill>
              </a:rPr>
              <a:t>THẮNG</a:t>
            </a:r>
          </a:p>
          <a:p>
            <a:pPr>
              <a:defRPr/>
            </a:pPr>
            <a:r>
              <a:rPr lang="en-US" sz="1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LỚP:	ĐHĐT4BTLT </a:t>
            </a:r>
            <a:endParaRPr lang="en-US" sz="1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22717-4BAD-4CF5-AA59-6C1059DBE6D7}" type="datetime1">
              <a:rPr lang="en-US" smtClean="0"/>
              <a:t>8/29/2015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98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5240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MỤC LỤC</a:t>
            </a:r>
            <a:br>
              <a:rPr lang="en-US" sz="3600" b="1" dirty="0" smtClean="0">
                <a:latin typeface="Times New Roman" pitchFamily="18" charset="0"/>
                <a:cs typeface="Times New Roman" pitchFamily="18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56388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 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endParaRPr lang="en-US" dirty="0" smtClean="0"/>
          </a:p>
          <a:p>
            <a:pPr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 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FA3B8-4783-437F-851F-42D79F240F82}" type="datetime1">
              <a:rPr lang="en-US" smtClean="0"/>
              <a:t>8/29/2015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52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0"/>
            <a:ext cx="9143999" cy="8382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1 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sz="1800" dirty="0"/>
          </a:p>
        </p:txBody>
      </p:sp>
      <p:pic>
        <p:nvPicPr>
          <p:cNvPr id="6" name="Picture 5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0600"/>
            <a:ext cx="9144000" cy="550926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6B7B4-88EA-4DD9-BA4F-1308A8142914}" type="datetime1">
              <a:rPr lang="en-US" smtClean="0"/>
              <a:t>8/29/2015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1 :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endParaRPr lang="en-US" sz="3200" dirty="0"/>
          </a:p>
        </p:txBody>
      </p:sp>
      <p:pic>
        <p:nvPicPr>
          <p:cNvPr id="5" name="Picture 2" descr="C:\Users\Hphuong\Desktop\hh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46" y="1295400"/>
            <a:ext cx="8320654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98C77-C4CF-4152-96CB-4928B8ED4AB5}" type="datetime1">
              <a:rPr lang="en-US" smtClean="0"/>
              <a:t>8/29/2015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68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05400"/>
          </a:xfrm>
        </p:spPr>
        <p:txBody>
          <a:bodyPr>
            <a:normAutofit/>
          </a:bodyPr>
          <a:lstStyle/>
          <a:p>
            <a:pPr algn="just">
              <a:buFont typeface="Courier New" pitchFamily="49" charset="0"/>
              <a:buChar char="o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>
              <a:buFont typeface="Courier New" pitchFamily="49" charset="0"/>
              <a:buChar char="o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Ở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algn="just">
              <a:buFont typeface="Courier New" pitchFamily="49" charset="0"/>
              <a:buChar char="o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vi-V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0209-5CE7-4CFA-91E3-56B0D8C18B7E}" type="datetime1">
              <a:rPr lang="en-US" smtClean="0"/>
              <a:t>8/29/2015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95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2 :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1266" name="Picture 2" descr="C:\Users\Hphuong\Desktop\bx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1804988"/>
            <a:ext cx="7710488" cy="444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C8E30-878B-41BF-B051-73531BF1CA8C}" type="datetime1">
              <a:rPr lang="en-US" smtClean="0"/>
              <a:t>8/29/2015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82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2 :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867400"/>
          </a:xfrm>
        </p:spPr>
        <p:txBody>
          <a:bodyPr>
            <a:normAutofit/>
          </a:bodyPr>
          <a:lstStyle/>
          <a:p>
            <a:pPr algn="just">
              <a:buFont typeface="Courier New" pitchFamily="49" charset="0"/>
              <a:buChar char="o"/>
            </a:pPr>
            <a:r>
              <a:rPr lang="en-US" dirty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 </a:t>
            </a:r>
            <a:r>
              <a:rPr lang="en-US" dirty="0" err="1"/>
              <a:t>đài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nối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cuộc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 </a:t>
            </a:r>
            <a:r>
              <a:rPr lang="en-US" dirty="0" err="1"/>
              <a:t>đến</a:t>
            </a:r>
            <a:r>
              <a:rPr lang="en-US" dirty="0"/>
              <a:t>  </a:t>
            </a:r>
            <a:r>
              <a:rPr lang="en-US" dirty="0" err="1"/>
              <a:t>đúng</a:t>
            </a:r>
            <a:r>
              <a:rPr lang="en-US" dirty="0"/>
              <a:t> 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. </a:t>
            </a:r>
          </a:p>
          <a:p>
            <a:pPr algn="just">
              <a:buFont typeface="Courier New" pitchFamily="49" charset="0"/>
              <a:buChar char="o"/>
            </a:pPr>
            <a:r>
              <a:rPr lang="en-US" dirty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ở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ở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thu</a:t>
            </a:r>
            <a:r>
              <a:rPr lang="en-US" dirty="0"/>
              <a:t>.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: </a:t>
            </a:r>
          </a:p>
          <a:p>
            <a:pPr algn="just">
              <a:buFont typeface="Wingdings" pitchFamily="2" charset="2"/>
              <a:buChar char="Ø"/>
            </a:pPr>
            <a:r>
              <a:rPr lang="en-US" dirty="0"/>
              <a:t> </a:t>
            </a:r>
            <a:r>
              <a:rPr lang="en-US" dirty="0" err="1" smtClean="0"/>
              <a:t>Trao</a:t>
            </a:r>
            <a:r>
              <a:rPr lang="en-US" dirty="0" smtClean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tổng</a:t>
            </a:r>
            <a:r>
              <a:rPr lang="en-US" dirty="0"/>
              <a:t> </a:t>
            </a:r>
            <a:r>
              <a:rPr lang="en-US" dirty="0" err="1"/>
              <a:t>đài</a:t>
            </a:r>
            <a:r>
              <a:rPr lang="en-US" dirty="0"/>
              <a:t>.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dây</a:t>
            </a:r>
            <a:r>
              <a:rPr lang="en-US" dirty="0"/>
              <a:t> </a:t>
            </a:r>
            <a:r>
              <a:rPr lang="en-US" dirty="0" err="1"/>
              <a:t>thuê</a:t>
            </a:r>
            <a:r>
              <a:rPr lang="en-US" dirty="0"/>
              <a:t> </a:t>
            </a:r>
            <a:r>
              <a:rPr lang="en-US" dirty="0" err="1"/>
              <a:t>bao</a:t>
            </a:r>
            <a:r>
              <a:rPr lang="en-US" dirty="0"/>
              <a:t>. </a:t>
            </a:r>
          </a:p>
          <a:p>
            <a:pPr algn="just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Gửi</a:t>
            </a:r>
            <a:r>
              <a:rPr lang="en-US" dirty="0" smtClean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(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thuê</a:t>
            </a:r>
            <a:r>
              <a:rPr lang="en-US" dirty="0"/>
              <a:t> </a:t>
            </a:r>
            <a:r>
              <a:rPr lang="en-US" dirty="0" err="1"/>
              <a:t>bao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). </a:t>
            </a:r>
          </a:p>
          <a:p>
            <a:pPr algn="just">
              <a:buFont typeface="Wingdings" pitchFamily="2" charset="2"/>
              <a:buChar char="Ø"/>
            </a:pPr>
            <a:r>
              <a:rPr lang="en-US" dirty="0" err="1" smtClean="0"/>
              <a:t>Đổ</a:t>
            </a:r>
            <a:r>
              <a:rPr lang="en-US" dirty="0" smtClean="0"/>
              <a:t> </a:t>
            </a:r>
            <a:r>
              <a:rPr lang="en-US" dirty="0" err="1"/>
              <a:t>chuông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cuộc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. </a:t>
            </a:r>
          </a:p>
          <a:p>
            <a:pPr algn="just">
              <a:buFont typeface="Wingdings" pitchFamily="2" charset="2"/>
              <a:buChar char="Ø"/>
            </a:pP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nay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dịch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nữa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thuê</a:t>
            </a:r>
            <a:r>
              <a:rPr lang="en-US" dirty="0"/>
              <a:t> </a:t>
            </a:r>
            <a:r>
              <a:rPr lang="en-US" dirty="0" err="1"/>
              <a:t>bao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,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smtClean="0"/>
              <a:t>,... </a:t>
            </a:r>
            <a:endParaRPr lang="en-US" dirty="0"/>
          </a:p>
          <a:p>
            <a:pPr marL="0" indent="0">
              <a:buNone/>
            </a:pPr>
            <a:endParaRPr lang="vi-V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33A2-4EAC-4A91-8A3B-BA1E381A46B9}" type="datetime1">
              <a:rPr lang="en-US" smtClean="0"/>
              <a:t>8/29/2015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7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TRÂN TRỌNG CẢM ƠN </a:t>
            </a:r>
          </a:p>
          <a:p>
            <a:pPr marL="0" indent="0" algn="ctr">
              <a:buNone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QUÝ THẦY CÔ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CC0C1-1782-4905-95C3-60E96A00139F}" type="datetime1">
              <a:rPr lang="en-US" smtClean="0"/>
              <a:t>8/29/2015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6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975</TotalTime>
  <Words>416</Words>
  <Application>Microsoft Office PowerPoint</Application>
  <PresentationFormat>On-screen Show (4:3)</PresentationFormat>
  <Paragraphs>48</Paragraphs>
  <Slides>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Flow</vt:lpstr>
      <vt:lpstr>PowerPoint Presentation</vt:lpstr>
      <vt:lpstr>MỤC LỤC </vt:lpstr>
      <vt:lpstr>Phần 1 : Sơ đồ nguyên lý và sơ đồ khối mạch điện thoại bàn</vt:lpstr>
      <vt:lpstr>Phần 1 : Sơ đồ nguyên lý và sơ đồ khối mạch điện thoại bàn </vt:lpstr>
      <vt:lpstr>Phần 2 : Nguyên lý hoạt động của mạch điện thoại bàn</vt:lpstr>
      <vt:lpstr>Phần 2 : Nguyên lý hoạt động của mạch điện thoại bàn</vt:lpstr>
      <vt:lpstr>Phần 2 : Nguyên lý hoạt động của mạch điện thoại bàn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ĐỒ ÁN 1 ĐỀ TÀI:ĐIỀU KHIỂN CÁC THIẾT  BỊ TRONG GIA ĐÌNH DÙNG IC 8051</dc:title>
  <dc:creator>VANDO</dc:creator>
  <cp:lastModifiedBy>CAOTHANG</cp:lastModifiedBy>
  <cp:revision>81</cp:revision>
  <dcterms:created xsi:type="dcterms:W3CDTF">2012-09-08T12:43:27Z</dcterms:created>
  <dcterms:modified xsi:type="dcterms:W3CDTF">2015-08-29T06:49:24Z</dcterms:modified>
</cp:coreProperties>
</file>